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58" r:id="rId5"/>
    <p:sldId id="263" r:id="rId6"/>
    <p:sldId id="257" r:id="rId7"/>
    <p:sldId id="261" r:id="rId8"/>
    <p:sldId id="262" r:id="rId9"/>
    <p:sldId id="264" r:id="rId10"/>
    <p:sldId id="265" r:id="rId11"/>
    <p:sldId id="266" r:id="rId12"/>
    <p:sldId id="260" r:id="rId13"/>
    <p:sldId id="267" r:id="rId14"/>
    <p:sldId id="259"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0" d="100"/>
          <a:sy n="40" d="100"/>
        </p:scale>
        <p:origin x="52" y="892"/>
      </p:cViewPr>
      <p:guideLst/>
    </p:cSldViewPr>
  </p:slideViewPr>
  <p:notesTextViewPr>
    <p:cViewPr>
      <p:scale>
        <a:sx n="1" d="1"/>
        <a:sy n="1" d="1"/>
      </p:scale>
      <p:origin x="0" y="0"/>
    </p:cViewPr>
  </p:notesTextViewPr>
  <p:sorterViewPr>
    <p:cViewPr varScale="1">
      <p:scale>
        <a:sx n="1" d="1"/>
        <a:sy n="1" d="1"/>
      </p:scale>
      <p:origin x="0" y="-21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8CCB95-632D-4ADF-B704-2F04AF3A20D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41578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CCB95-632D-4ADF-B704-2F04AF3A20D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205710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CCB95-632D-4ADF-B704-2F04AF3A20D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268491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CCB95-632D-4ADF-B704-2F04AF3A20D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309605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CCB95-632D-4ADF-B704-2F04AF3A20D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187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8CCB95-632D-4ADF-B704-2F04AF3A20DD}"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16506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8CCB95-632D-4ADF-B704-2F04AF3A20DD}"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217635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8CCB95-632D-4ADF-B704-2F04AF3A20DD}"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2245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CCB95-632D-4ADF-B704-2F04AF3A20DD}"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159007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8CCB95-632D-4ADF-B704-2F04AF3A20DD}"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34372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8CCB95-632D-4ADF-B704-2F04AF3A20DD}"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D302-ABDF-4A77-BA59-C17DC087FB0F}" type="slidenum">
              <a:rPr lang="en-US" smtClean="0"/>
              <a:t>‹#›</a:t>
            </a:fld>
            <a:endParaRPr lang="en-US"/>
          </a:p>
        </p:txBody>
      </p:sp>
    </p:spTree>
    <p:extLst>
      <p:ext uri="{BB962C8B-B14F-4D97-AF65-F5344CB8AC3E}">
        <p14:creationId xmlns:p14="http://schemas.microsoft.com/office/powerpoint/2010/main" val="371891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CCB95-632D-4ADF-B704-2F04AF3A20DD}" type="datetimeFigureOut">
              <a:rPr lang="en-US" smtClean="0"/>
              <a:t>4/15/2020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5D302-ABDF-4A77-BA59-C17DC087FB0F}" type="slidenum">
              <a:rPr lang="en-US" smtClean="0"/>
              <a:t>‹#›</a:t>
            </a:fld>
            <a:endParaRPr lang="en-US"/>
          </a:p>
        </p:txBody>
      </p:sp>
    </p:spTree>
    <p:extLst>
      <p:ext uri="{BB962C8B-B14F-4D97-AF65-F5344CB8AC3E}">
        <p14:creationId xmlns:p14="http://schemas.microsoft.com/office/powerpoint/2010/main" val="176812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p3"/><Relationship Id="rId1" Type="http://schemas.openxmlformats.org/officeDocument/2006/relationships/audio" Target="NULL"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p3"/><Relationship Id="rId1" Type="http://schemas.openxmlformats.org/officeDocument/2006/relationships/audio" Target="NULL"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p3"/><Relationship Id="rId1" Type="http://schemas.openxmlformats.org/officeDocument/2006/relationships/audio" Target="NULL"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p3"/><Relationship Id="rId1" Type="http://schemas.openxmlformats.org/officeDocument/2006/relationships/audio" Target="NUL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p3"/><Relationship Id="rId1" Type="http://schemas.openxmlformats.org/officeDocument/2006/relationships/audio" Target="NULL"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p3"/><Relationship Id="rId1" Type="http://schemas.openxmlformats.org/officeDocument/2006/relationships/audio" Target="NULL"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p3"/><Relationship Id="rId1" Type="http://schemas.openxmlformats.org/officeDocument/2006/relationships/audio" Target="NULL"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ela 014">
            <a:extLst>
              <a:ext uri="{FF2B5EF4-FFF2-40B4-BE49-F238E27FC236}">
                <a16:creationId xmlns:a16="http://schemas.microsoft.com/office/drawing/2014/main" id="{2AA1EDBD-4A3C-48A0-AF3B-DF284D4B45F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332"/>
          <a:stretch/>
        </p:blipFill>
        <p:spPr>
          <a:xfrm>
            <a:off x="20" y="1"/>
            <a:ext cx="9143980"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BC6386DA-67FF-4EB3-9EF5-748E4A3DB916}"/>
              </a:ext>
            </a:extLst>
          </p:cNvPr>
          <p:cNvSpPr>
            <a:spLocks noGrp="1"/>
          </p:cNvSpPr>
          <p:nvPr>
            <p:ph type="ctrTitle"/>
          </p:nvPr>
        </p:nvSpPr>
        <p:spPr>
          <a:xfrm>
            <a:off x="1143000" y="1122362"/>
            <a:ext cx="6858000" cy="2900518"/>
          </a:xfrm>
        </p:spPr>
        <p:txBody>
          <a:bodyPr>
            <a:normAutofit/>
          </a:bodyPr>
          <a:lstStyle/>
          <a:p>
            <a:r>
              <a:rPr lang="en-US">
                <a:solidFill>
                  <a:srgbClr val="FFFFFF"/>
                </a:solidFill>
              </a:rPr>
              <a:t>Anthony Damiani</a:t>
            </a:r>
            <a:br>
              <a:rPr lang="en-US">
                <a:solidFill>
                  <a:srgbClr val="FFFFFF"/>
                </a:solidFill>
              </a:rPr>
            </a:br>
            <a:r>
              <a:rPr lang="en-US">
                <a:solidFill>
                  <a:srgbClr val="FFFFFF"/>
                </a:solidFill>
              </a:rPr>
              <a:t>Being That Awareness</a:t>
            </a:r>
          </a:p>
        </p:txBody>
      </p:sp>
    </p:spTree>
    <p:extLst>
      <p:ext uri="{BB962C8B-B14F-4D97-AF65-F5344CB8AC3E}">
        <p14:creationId xmlns:p14="http://schemas.microsoft.com/office/powerpoint/2010/main" val="2093178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Always go back to the who.  It's that point of light within you that you’ve got to go into and follow it through all the way.  And that’s like, that’s the void that he's speaking about.  Because that seer is consciousness.  </a:t>
            </a:r>
            <a:endParaRPr lang="en-US" dirty="0"/>
          </a:p>
          <a:p>
            <a:pPr marL="0" indent="0">
              <a:buNone/>
            </a:pPr>
            <a:endParaRPr lang="en-US" dirty="0"/>
          </a:p>
        </p:txBody>
      </p:sp>
      <p:pic>
        <p:nvPicPr>
          <p:cNvPr id="4" name="AD med 13 being awareness cb">
            <a:hlinkClick r:id="" action="ppaction://media"/>
            <a:extLst>
              <a:ext uri="{FF2B5EF4-FFF2-40B4-BE49-F238E27FC236}">
                <a16:creationId xmlns:a16="http://schemas.microsoft.com/office/drawing/2014/main" id="{3EFF65D8-838E-40EE-AFE1-50C160948D12}"/>
              </a:ext>
            </a:extLst>
          </p:cNvPr>
          <p:cNvPicPr>
            <a:picLocks noChangeAspect="1"/>
          </p:cNvPicPr>
          <p:nvPr>
            <a:audioFile r:link="rId1"/>
            <p:extLst>
              <p:ext uri="{DAA4B4D4-6D71-4841-9C94-3DE7FCFB9230}">
                <p14:media xmlns:p14="http://schemas.microsoft.com/office/powerpoint/2010/main" r:embed="rId2">
                  <p14:trim st="17490" end="12457.5833"/>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03899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But you’ll see, you'll think about consciousness and you're off the point.  Because to think about consciousness is to put you outside of consciousness.  </a:t>
            </a:r>
          </a:p>
          <a:p>
            <a:pPr marL="0" indent="0">
              <a:buNone/>
            </a:pPr>
            <a:endParaRPr lang="en-US" dirty="0"/>
          </a:p>
          <a:p>
            <a:pPr marL="0" indent="0">
              <a:buNone/>
            </a:pPr>
            <a:endParaRPr lang="en-US" dirty="0"/>
          </a:p>
        </p:txBody>
      </p:sp>
      <p:pic>
        <p:nvPicPr>
          <p:cNvPr id="4" name="AD med 13 being awareness cb">
            <a:hlinkClick r:id="" action="ppaction://media"/>
            <a:extLst>
              <a:ext uri="{FF2B5EF4-FFF2-40B4-BE49-F238E27FC236}">
                <a16:creationId xmlns:a16="http://schemas.microsoft.com/office/drawing/2014/main" id="{F0D95017-B300-4C32-9B97-00B0B2F840E0}"/>
              </a:ext>
            </a:extLst>
          </p:cNvPr>
          <p:cNvPicPr>
            <a:picLocks noChangeAspect="1"/>
          </p:cNvPicPr>
          <p:nvPr>
            <a:audioFile r:link="rId1"/>
            <p:extLst>
              <p:ext uri="{DAA4B4D4-6D71-4841-9C94-3DE7FCFB9230}">
                <p14:media xmlns:p14="http://schemas.microsoft.com/office/powerpoint/2010/main" r:embed="rId2">
                  <p14:trim st="36064"/>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701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And you’ve got to try to remember: go back to who sees it and stay with that.  Don't let the contents usurp your attention.</a:t>
            </a:r>
          </a:p>
          <a:p>
            <a:pPr marL="0" indent="0">
              <a:buNone/>
            </a:pPr>
            <a:endParaRPr lang="en-US" dirty="0"/>
          </a:p>
        </p:txBody>
      </p:sp>
      <p:pic>
        <p:nvPicPr>
          <p:cNvPr id="2" name="AD med 13 being awareness d">
            <a:hlinkClick r:id="" action="ppaction://media"/>
            <a:extLst>
              <a:ext uri="{FF2B5EF4-FFF2-40B4-BE49-F238E27FC236}">
                <a16:creationId xmlns:a16="http://schemas.microsoft.com/office/drawing/2014/main" id="{F40C1AA7-F472-4B71-B37E-CCDFA3CFB3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8782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But the important point here </a:t>
            </a:r>
            <a:r>
              <a:rPr lang="en-US" sz="3200" b="1" dirty="0" err="1"/>
              <a:t>Hakan</a:t>
            </a:r>
            <a:r>
              <a:rPr lang="en-US" sz="3200" b="1" dirty="0"/>
              <a:t>, is to try to understand by </a:t>
            </a:r>
            <a:r>
              <a:rPr lang="en-US" sz="3200" b="1" i="1" dirty="0"/>
              <a:t>being</a:t>
            </a:r>
            <a:r>
              <a:rPr lang="en-US" sz="3200" b="1" dirty="0"/>
              <a:t> that awareness.  That's the only way that it could be understood, by </a:t>
            </a:r>
            <a:r>
              <a:rPr lang="en-US" sz="3200" b="1" i="1" dirty="0"/>
              <a:t>being</a:t>
            </a:r>
            <a:r>
              <a:rPr lang="en-US" sz="3200" b="1" dirty="0"/>
              <a:t> that awareness</a:t>
            </a:r>
          </a:p>
          <a:p>
            <a:pPr marL="0" indent="0">
              <a:buNone/>
            </a:pPr>
            <a:endParaRPr lang="en-US" dirty="0"/>
          </a:p>
        </p:txBody>
      </p:sp>
      <p:pic>
        <p:nvPicPr>
          <p:cNvPr id="2" name="AD med 13 being awareness e">
            <a:hlinkClick r:id="" action="ppaction://media"/>
            <a:extLst>
              <a:ext uri="{FF2B5EF4-FFF2-40B4-BE49-F238E27FC236}">
                <a16:creationId xmlns:a16="http://schemas.microsoft.com/office/drawing/2014/main" id="{20C474D0-E332-4AD2-AB2B-354743CD85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75001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Then you begin to feel that you aren't anything at all, but just this infinite consciousness, no limits to it.  </a:t>
            </a:r>
          </a:p>
        </p:txBody>
      </p:sp>
      <p:pic>
        <p:nvPicPr>
          <p:cNvPr id="2" name="AD med 13 being awareness ca">
            <a:hlinkClick r:id="" action="ppaction://media"/>
            <a:extLst>
              <a:ext uri="{FF2B5EF4-FFF2-40B4-BE49-F238E27FC236}">
                <a16:creationId xmlns:a16="http://schemas.microsoft.com/office/drawing/2014/main" id="{9AB30155-E2C7-47BD-AC91-CB11045F2274}"/>
              </a:ext>
            </a:extLst>
          </p:cNvPr>
          <p:cNvPicPr>
            <a:picLocks noChangeAspect="1"/>
          </p:cNvPicPr>
          <p:nvPr>
            <a:audioFile r:link="rId1"/>
            <p:extLst>
              <p:ext uri="{DAA4B4D4-6D71-4841-9C94-3DE7FCFB9230}">
                <p14:media xmlns:p14="http://schemas.microsoft.com/office/powerpoint/2010/main" r:embed="rId2">
                  <p14:trim st="17900"/>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81953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…boundless, uncircumscribed, empty of everything...</a:t>
            </a:r>
          </a:p>
          <a:p>
            <a:endParaRPr lang="en-US" dirty="0"/>
          </a:p>
        </p:txBody>
      </p:sp>
      <p:pic>
        <p:nvPicPr>
          <p:cNvPr id="2" name="AD med 13 being awareness f">
            <a:hlinkClick r:id="" action="ppaction://media"/>
            <a:extLst>
              <a:ext uri="{FF2B5EF4-FFF2-40B4-BE49-F238E27FC236}">
                <a16:creationId xmlns:a16="http://schemas.microsoft.com/office/drawing/2014/main" id="{F19EF79C-4F39-4D15-8E22-90BD5C3AA1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410668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1BF79F-A199-4B75-9267-4B587720F710}"/>
              </a:ext>
            </a:extLst>
          </p:cNvPr>
          <p:cNvSpPr>
            <a:spLocks noGrp="1"/>
          </p:cNvSpPr>
          <p:nvPr>
            <p:ph idx="1"/>
          </p:nvPr>
        </p:nvSpPr>
        <p:spPr>
          <a:xfrm>
            <a:off x="628650" y="352926"/>
            <a:ext cx="7886700" cy="5824037"/>
          </a:xfrm>
        </p:spPr>
        <p:txBody>
          <a:bodyPr>
            <a:normAutofit/>
          </a:bodyPr>
          <a:lstStyle/>
          <a:p>
            <a:pPr marL="0" indent="0">
              <a:buNone/>
            </a:pPr>
            <a:r>
              <a:rPr lang="en-US" sz="3200" b="1" dirty="0"/>
              <a:t>[Paul Reads:]</a:t>
            </a:r>
          </a:p>
          <a:p>
            <a:pPr marL="0" indent="0">
              <a:buNone/>
            </a:pPr>
            <a:r>
              <a:rPr lang="en-US" sz="3200" b="1" dirty="0"/>
              <a:t>"</a:t>
            </a:r>
            <a:r>
              <a:rPr lang="en-US" sz="3200" b="1" i="1" dirty="0"/>
              <a:t>Reason tells us that pure Thought cannot know itself because that would set up a duality which would be false if pure Thought is the only real existence.."</a:t>
            </a:r>
            <a:r>
              <a:rPr lang="en-US" sz="3200" b="1" dirty="0"/>
              <a:t> </a:t>
            </a:r>
          </a:p>
        </p:txBody>
      </p:sp>
      <p:pic>
        <p:nvPicPr>
          <p:cNvPr id="4" name="AD med 13 being awareness a">
            <a:hlinkClick r:id="" action="ppaction://media"/>
            <a:extLst>
              <a:ext uri="{FF2B5EF4-FFF2-40B4-BE49-F238E27FC236}">
                <a16:creationId xmlns:a16="http://schemas.microsoft.com/office/drawing/2014/main" id="{20473C8E-7698-48FC-B230-88052B44C200}"/>
              </a:ext>
            </a:extLst>
          </p:cNvPr>
          <p:cNvPicPr>
            <a:picLocks noChangeAspect="1"/>
          </p:cNvPicPr>
          <p:nvPr>
            <a:audioFile r:link="rId1"/>
            <p:extLst>
              <p:ext uri="{DAA4B4D4-6D71-4841-9C94-3DE7FCFB9230}">
                <p14:media xmlns:p14="http://schemas.microsoft.com/office/powerpoint/2010/main" r:embed="rId2">
                  <p14:trim end="16813.2916"/>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86266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1BF79F-A199-4B75-9267-4B587720F710}"/>
              </a:ext>
            </a:extLst>
          </p:cNvPr>
          <p:cNvSpPr>
            <a:spLocks noGrp="1"/>
          </p:cNvSpPr>
          <p:nvPr>
            <p:ph idx="1"/>
          </p:nvPr>
        </p:nvSpPr>
        <p:spPr>
          <a:xfrm>
            <a:off x="628650" y="352926"/>
            <a:ext cx="7886700" cy="5824037"/>
          </a:xfrm>
        </p:spPr>
        <p:txBody>
          <a:bodyPr/>
          <a:lstStyle/>
          <a:p>
            <a:pPr marL="0" indent="0">
              <a:buNone/>
            </a:pPr>
            <a:r>
              <a:rPr lang="en-US" sz="3200" b="1" dirty="0"/>
              <a:t>"</a:t>
            </a:r>
            <a:r>
              <a:rPr lang="en-US" sz="3200" b="1" i="1" dirty="0"/>
              <a:t>But this is only reason's inability to measure what transcends itself.  Although all ordinary experience confirms it, extraordinary experience refutes it."</a:t>
            </a:r>
            <a:r>
              <a:rPr lang="en-US" sz="3200" b="1" dirty="0"/>
              <a:t> </a:t>
            </a:r>
          </a:p>
          <a:p>
            <a:pPr marL="0" indent="0">
              <a:buNone/>
            </a:pPr>
            <a:r>
              <a:rPr lang="en-US" dirty="0"/>
              <a:t>        --(</a:t>
            </a:r>
            <a:r>
              <a:rPr lang="en-US" u="sng" dirty="0"/>
              <a:t>The Notebooks of Paul Brunton</a:t>
            </a:r>
            <a:r>
              <a:rPr lang="en-US" dirty="0"/>
              <a:t> 28:2.132)</a:t>
            </a:r>
          </a:p>
        </p:txBody>
      </p:sp>
      <p:pic>
        <p:nvPicPr>
          <p:cNvPr id="2" name="AD med 13 being awareness a">
            <a:hlinkClick r:id="" action="ppaction://media"/>
            <a:extLst>
              <a:ext uri="{FF2B5EF4-FFF2-40B4-BE49-F238E27FC236}">
                <a16:creationId xmlns:a16="http://schemas.microsoft.com/office/drawing/2014/main" id="{E17B865E-F95A-4AF8-A0D2-9098439D9418}"/>
              </a:ext>
            </a:extLst>
          </p:cNvPr>
          <p:cNvPicPr>
            <a:picLocks noChangeAspect="1"/>
          </p:cNvPicPr>
          <p:nvPr>
            <a:audioFile r:link="rId1"/>
            <p:extLst>
              <p:ext uri="{DAA4B4D4-6D71-4841-9C94-3DE7FCFB9230}">
                <p14:media xmlns:p14="http://schemas.microsoft.com/office/powerpoint/2010/main" r:embed="rId2">
                  <p14:trim st="18295"/>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32692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You know it's not something far away from you.  I mean it's not out, out there.  It's like I said, when you close your eyes and you look within and you see this blankness.  Ask yourself the question, “Who </a:t>
            </a:r>
            <a:r>
              <a:rPr lang="en-US" sz="3200" b="1" i="1" dirty="0"/>
              <a:t>sees</a:t>
            </a:r>
            <a:r>
              <a:rPr lang="en-US" sz="3200" b="1" dirty="0"/>
              <a:t> this blankness?”</a:t>
            </a:r>
          </a:p>
        </p:txBody>
      </p:sp>
      <p:pic>
        <p:nvPicPr>
          <p:cNvPr id="2" name="AD med 13 being awareness b">
            <a:hlinkClick r:id="" action="ppaction://media"/>
            <a:extLst>
              <a:ext uri="{FF2B5EF4-FFF2-40B4-BE49-F238E27FC236}">
                <a16:creationId xmlns:a16="http://schemas.microsoft.com/office/drawing/2014/main" id="{5E4C1140-A55E-4055-AE8A-21787C436CC9}"/>
              </a:ext>
            </a:extLst>
          </p:cNvPr>
          <p:cNvPicPr>
            <a:picLocks noChangeAspect="1"/>
          </p:cNvPicPr>
          <p:nvPr>
            <a:audioFile r:link="rId1"/>
            <p:extLst>
              <p:ext uri="{DAA4B4D4-6D71-4841-9C94-3DE7FCFB9230}">
                <p14:media xmlns:p14="http://schemas.microsoft.com/office/powerpoint/2010/main" r:embed="rId2">
                  <p14:trim end="14370.8333"/>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25871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lstStyle/>
          <a:p>
            <a:pPr marL="0" indent="0">
              <a:buNone/>
            </a:pPr>
            <a:r>
              <a:rPr lang="en-US" sz="3200" b="1" dirty="0"/>
              <a:t>Try to understand the </a:t>
            </a:r>
            <a:r>
              <a:rPr lang="en-US" sz="3200" b="1" i="1" dirty="0"/>
              <a:t>who</a:t>
            </a:r>
            <a:r>
              <a:rPr lang="en-US" sz="3200" b="1" dirty="0"/>
              <a:t>: who sees.  Never mind what it sees: just concentrate on </a:t>
            </a:r>
            <a:r>
              <a:rPr lang="en-US" sz="3200" b="1" i="1" dirty="0"/>
              <a:t>who</a:t>
            </a:r>
            <a:r>
              <a:rPr lang="en-US" sz="3200" b="1" dirty="0"/>
              <a:t> </a:t>
            </a:r>
            <a:r>
              <a:rPr lang="en-US" sz="3200" b="1" i="1" dirty="0"/>
              <a:t>sees</a:t>
            </a:r>
            <a:r>
              <a:rPr lang="en-US" sz="3200" b="1" dirty="0"/>
              <a:t>. </a:t>
            </a:r>
          </a:p>
          <a:p>
            <a:pPr marL="0" indent="0">
              <a:buNone/>
            </a:pPr>
            <a:endParaRPr lang="en-US" dirty="0"/>
          </a:p>
        </p:txBody>
      </p:sp>
      <p:pic>
        <p:nvPicPr>
          <p:cNvPr id="4" name="AD med 13 being awareness b">
            <a:hlinkClick r:id="" action="ppaction://media"/>
            <a:extLst>
              <a:ext uri="{FF2B5EF4-FFF2-40B4-BE49-F238E27FC236}">
                <a16:creationId xmlns:a16="http://schemas.microsoft.com/office/drawing/2014/main" id="{6A051A71-92D3-483B-83CD-1264D33B6EFA}"/>
              </a:ext>
            </a:extLst>
          </p:cNvPr>
          <p:cNvPicPr>
            <a:picLocks noChangeAspect="1"/>
          </p:cNvPicPr>
          <p:nvPr>
            <a:audioFile r:link="rId1"/>
            <p:extLst>
              <p:ext uri="{DAA4B4D4-6D71-4841-9C94-3DE7FCFB9230}">
                <p14:media xmlns:p14="http://schemas.microsoft.com/office/powerpoint/2010/main" r:embed="rId2">
                  <p14:trim st="21989"/>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32649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You are always looking at something, but the one who is looking at you always forget.  You're always preoccupied with what goes on so to speak on the </a:t>
            </a:r>
            <a:r>
              <a:rPr lang="en-US" sz="3200" b="1" dirty="0" err="1"/>
              <a:t>cinemagraph</a:t>
            </a:r>
            <a:r>
              <a:rPr lang="en-US" sz="3200" b="1" dirty="0"/>
              <a:t>, and you never look at the guy who is looking. </a:t>
            </a:r>
          </a:p>
        </p:txBody>
      </p:sp>
      <p:pic>
        <p:nvPicPr>
          <p:cNvPr id="4" name="12 who is looking B">
            <a:hlinkClick r:id="" action="ppaction://media"/>
            <a:extLst>
              <a:ext uri="{FF2B5EF4-FFF2-40B4-BE49-F238E27FC236}">
                <a16:creationId xmlns:a16="http://schemas.microsoft.com/office/drawing/2014/main" id="{8A123B9A-A5E2-4156-88EA-E67985FDD660}"/>
              </a:ext>
            </a:extLst>
          </p:cNvPr>
          <p:cNvPicPr>
            <a:picLocks noChangeAspect="1"/>
          </p:cNvPicPr>
          <p:nvPr>
            <a:audioFile r:link="rId1"/>
            <p:extLst>
              <p:ext uri="{DAA4B4D4-6D71-4841-9C94-3DE7FCFB9230}">
                <p14:media xmlns:p14="http://schemas.microsoft.com/office/powerpoint/2010/main" r:embed="rId2">
                  <p14:trim end="12632.0408"/>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85181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It's like when you go to the movie, you forget about yourself and you're just looking at the picture. </a:t>
            </a:r>
          </a:p>
        </p:txBody>
      </p:sp>
      <p:pic>
        <p:nvPicPr>
          <p:cNvPr id="4" name="12 who is looking B">
            <a:hlinkClick r:id="" action="ppaction://media"/>
            <a:extLst>
              <a:ext uri="{FF2B5EF4-FFF2-40B4-BE49-F238E27FC236}">
                <a16:creationId xmlns:a16="http://schemas.microsoft.com/office/drawing/2014/main" id="{D31B7A0F-E166-4282-9766-FD6A635304B5}"/>
              </a:ext>
            </a:extLst>
          </p:cNvPr>
          <p:cNvPicPr>
            <a:picLocks noChangeAspect="1"/>
          </p:cNvPicPr>
          <p:nvPr>
            <a:audioFile r:link="rId1"/>
            <p:extLst>
              <p:ext uri="{DAA4B4D4-6D71-4841-9C94-3DE7FCFB9230}">
                <p14:media xmlns:p14="http://schemas.microsoft.com/office/powerpoint/2010/main" r:embed="rId2">
                  <p14:trim st="16480" end="8523.0408"/>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61336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Well, that's what we're doing all the time.  We're always looking at pictures.  We looked at pictures so much that we forgot that WE ARE. </a:t>
            </a:r>
          </a:p>
        </p:txBody>
      </p:sp>
      <p:pic>
        <p:nvPicPr>
          <p:cNvPr id="4" name="12 who is looking B">
            <a:hlinkClick r:id="" action="ppaction://media"/>
            <a:extLst>
              <a:ext uri="{FF2B5EF4-FFF2-40B4-BE49-F238E27FC236}">
                <a16:creationId xmlns:a16="http://schemas.microsoft.com/office/drawing/2014/main" id="{E98EA9EB-35EB-42FC-A55B-482B1AECE686}"/>
              </a:ext>
            </a:extLst>
          </p:cNvPr>
          <p:cNvPicPr>
            <a:picLocks noChangeAspect="1"/>
          </p:cNvPicPr>
          <p:nvPr>
            <a:audioFile r:link="rId1"/>
            <p:extLst>
              <p:ext uri="{DAA4B4D4-6D71-4841-9C94-3DE7FCFB9230}">
                <p14:media xmlns:p14="http://schemas.microsoft.com/office/powerpoint/2010/main" r:embed="rId2">
                  <p14:trim st="20297"/>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94849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5877E-CAFF-453D-A1DE-73E5992B67D2}"/>
              </a:ext>
            </a:extLst>
          </p:cNvPr>
          <p:cNvSpPr>
            <a:spLocks noGrp="1"/>
          </p:cNvSpPr>
          <p:nvPr>
            <p:ph idx="1"/>
          </p:nvPr>
        </p:nvSpPr>
        <p:spPr>
          <a:xfrm>
            <a:off x="628650" y="513347"/>
            <a:ext cx="7886700" cy="5663616"/>
          </a:xfrm>
        </p:spPr>
        <p:txBody>
          <a:bodyPr>
            <a:normAutofit/>
          </a:bodyPr>
          <a:lstStyle/>
          <a:p>
            <a:pPr marL="0" indent="0">
              <a:buNone/>
            </a:pPr>
            <a:r>
              <a:rPr lang="en-US" sz="3200" b="1" dirty="0"/>
              <a:t>But it's right there when you close your eyes.  You say, "Look I see all these thoughts running around."  Never mind the thoughts.  Who sees the thoughts?  "Oh, I'm disturbed today."  Never mind the disturbance, who sees the disturbance? </a:t>
            </a:r>
          </a:p>
          <a:p>
            <a:pPr marL="0" indent="0">
              <a:buNone/>
            </a:pPr>
            <a:endParaRPr lang="en-US" dirty="0"/>
          </a:p>
        </p:txBody>
      </p:sp>
      <p:pic>
        <p:nvPicPr>
          <p:cNvPr id="2" name="AD med 13 being awareness cb">
            <a:hlinkClick r:id="" action="ppaction://media"/>
            <a:extLst>
              <a:ext uri="{FF2B5EF4-FFF2-40B4-BE49-F238E27FC236}">
                <a16:creationId xmlns:a16="http://schemas.microsoft.com/office/drawing/2014/main" id="{80349B8C-2750-4B9E-8E81-632A361A5B58}"/>
              </a:ext>
            </a:extLst>
          </p:cNvPr>
          <p:cNvPicPr>
            <a:picLocks noChangeAspect="1"/>
          </p:cNvPicPr>
          <p:nvPr>
            <a:audioFile r:link="rId1"/>
            <p:extLst>
              <p:ext uri="{DAA4B4D4-6D71-4841-9C94-3DE7FCFB9230}">
                <p14:media xmlns:p14="http://schemas.microsoft.com/office/powerpoint/2010/main" r:embed="rId2">
                  <p14:trim end="29911.5833"/>
                </p14:media>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33236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451</Words>
  <Application>Microsoft Office PowerPoint</Application>
  <PresentationFormat>On-screen Show (4:3)</PresentationFormat>
  <Paragraphs>17</Paragraphs>
  <Slides>15</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Anthony Damiani Being That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Anthony Damiani Being That Awareness</dc:title>
  <dc:creator>Avery Solomon</dc:creator>
  <cp:lastModifiedBy>Avery Solomon</cp:lastModifiedBy>
  <cp:revision>9</cp:revision>
  <dcterms:created xsi:type="dcterms:W3CDTF">2020-04-15T01:22:58Z</dcterms:created>
  <dcterms:modified xsi:type="dcterms:W3CDTF">2020-04-15T16:39:32Z</dcterms:modified>
</cp:coreProperties>
</file>